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9144000" cy="6858000" type="screen4x3"/>
  <p:notesSz cx="6888163" cy="100203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0FB20C-DFFA-4958-8B86-8D6683DE808D}" type="doc">
      <dgm:prSet loTypeId="urn:microsoft.com/office/officeart/2005/8/layout/gear1" loCatId="cycle" qsTypeId="urn:microsoft.com/office/officeart/2009/2/quickstyle/3d8" qsCatId="3D" csTypeId="urn:microsoft.com/office/officeart/2005/8/colors/accent2_1" csCatId="accent2" phldr="1"/>
      <dgm:spPr/>
    </dgm:pt>
    <dgm:pt modelId="{DDAE6FA5-14A5-4B33-B680-7A82504A6F0A}">
      <dgm:prSet phldrT="[Text]"/>
      <dgm:spPr/>
      <dgm:t>
        <a:bodyPr/>
        <a:lstStyle/>
        <a:p>
          <a:r>
            <a:rPr lang="cs-CZ" b="0" dirty="0">
              <a:ln/>
            </a:rPr>
            <a:t>VYČERPÁNÍ</a:t>
          </a:r>
          <a:br>
            <a:rPr lang="cs-CZ" b="1" dirty="0">
              <a:ln/>
            </a:rPr>
          </a:br>
          <a:r>
            <a:rPr lang="cs-CZ" b="0" dirty="0">
              <a:ln/>
            </a:rPr>
            <a:t>BEZNADĚJ</a:t>
          </a:r>
        </a:p>
      </dgm:t>
    </dgm:pt>
    <dgm:pt modelId="{90EE8AD5-23B4-432E-8264-83AB83E05B07}" type="parTrans" cxnId="{4F6BA896-B449-4E89-83E3-BC0C92F95EFA}">
      <dgm:prSet/>
      <dgm:spPr/>
      <dgm:t>
        <a:bodyPr/>
        <a:lstStyle/>
        <a:p>
          <a:endParaRPr lang="cs-CZ">
            <a:ln>
              <a:solidFill>
                <a:srgbClr val="FF0000"/>
              </a:solidFill>
            </a:ln>
          </a:endParaRPr>
        </a:p>
      </dgm:t>
    </dgm:pt>
    <dgm:pt modelId="{BAB61CCD-FCEC-4C2F-8CD0-6FEA3D8EAA90}" type="sibTrans" cxnId="{4F6BA896-B449-4E89-83E3-BC0C92F95EFA}">
      <dgm:prSet/>
      <dgm:spPr/>
      <dgm:t>
        <a:bodyPr/>
        <a:lstStyle/>
        <a:p>
          <a:endParaRPr lang="cs-CZ">
            <a:ln>
              <a:solidFill>
                <a:srgbClr val="FF0000"/>
              </a:solidFill>
            </a:ln>
          </a:endParaRPr>
        </a:p>
      </dgm:t>
    </dgm:pt>
    <dgm:pt modelId="{A6D67AD2-FD43-4517-9A9B-329E2246E4DE}">
      <dgm:prSet phldrT="[Text]"/>
      <dgm:spPr/>
      <dgm:t>
        <a:bodyPr/>
        <a:lstStyle/>
        <a:p>
          <a:r>
            <a:rPr lang="cs-CZ" dirty="0">
              <a:ln/>
            </a:rPr>
            <a:t>ÚNAVA</a:t>
          </a:r>
          <a:br>
            <a:rPr lang="cs-CZ" dirty="0">
              <a:ln/>
            </a:rPr>
          </a:br>
          <a:r>
            <a:rPr lang="cs-CZ" dirty="0">
              <a:ln/>
            </a:rPr>
            <a:t>OBAVY</a:t>
          </a:r>
        </a:p>
      </dgm:t>
    </dgm:pt>
    <dgm:pt modelId="{67DCBC5B-3EBA-4AF0-A592-DA5323DB611A}" type="parTrans" cxnId="{25EE1B67-3D33-496F-B7FA-66BBCDD4A665}">
      <dgm:prSet/>
      <dgm:spPr/>
      <dgm:t>
        <a:bodyPr/>
        <a:lstStyle/>
        <a:p>
          <a:endParaRPr lang="cs-CZ">
            <a:ln>
              <a:solidFill>
                <a:srgbClr val="FF0000"/>
              </a:solidFill>
            </a:ln>
          </a:endParaRPr>
        </a:p>
      </dgm:t>
    </dgm:pt>
    <dgm:pt modelId="{2894AEA3-DCCA-418B-B2D3-88E7856EFD5C}" type="sibTrans" cxnId="{25EE1B67-3D33-496F-B7FA-66BBCDD4A665}">
      <dgm:prSet/>
      <dgm:spPr/>
      <dgm:t>
        <a:bodyPr/>
        <a:lstStyle/>
        <a:p>
          <a:endParaRPr lang="cs-CZ">
            <a:ln>
              <a:solidFill>
                <a:srgbClr val="FF0000"/>
              </a:solidFill>
            </a:ln>
          </a:endParaRPr>
        </a:p>
      </dgm:t>
    </dgm:pt>
    <dgm:pt modelId="{CA8B8687-99FD-4C6C-89D4-EF938D21B61E}">
      <dgm:prSet phldrT="[Text]"/>
      <dgm:spPr/>
      <dgm:t>
        <a:bodyPr/>
        <a:lstStyle/>
        <a:p>
          <a:r>
            <a:rPr lang="cs-CZ" dirty="0">
              <a:ln/>
            </a:rPr>
            <a:t>SNAHA</a:t>
          </a:r>
          <a:br>
            <a:rPr lang="cs-CZ" dirty="0">
              <a:ln/>
            </a:rPr>
          </a:br>
          <a:r>
            <a:rPr lang="cs-CZ" dirty="0">
              <a:ln/>
            </a:rPr>
            <a:t>NEVDĚK</a:t>
          </a:r>
        </a:p>
      </dgm:t>
    </dgm:pt>
    <dgm:pt modelId="{C994EC0D-51ED-4B3B-8556-8990622B7B90}" type="parTrans" cxnId="{A085A342-9BB3-4323-8D45-7A3897119254}">
      <dgm:prSet/>
      <dgm:spPr/>
      <dgm:t>
        <a:bodyPr/>
        <a:lstStyle/>
        <a:p>
          <a:endParaRPr lang="cs-CZ"/>
        </a:p>
      </dgm:t>
    </dgm:pt>
    <dgm:pt modelId="{ADC2C9D4-5AD5-4890-9828-2F116B56D4F8}" type="sibTrans" cxnId="{A085A342-9BB3-4323-8D45-7A3897119254}">
      <dgm:prSet/>
      <dgm:spPr/>
      <dgm:t>
        <a:bodyPr/>
        <a:lstStyle/>
        <a:p>
          <a:endParaRPr lang="cs-CZ"/>
        </a:p>
      </dgm:t>
    </dgm:pt>
    <dgm:pt modelId="{5A8D8712-469D-442E-9542-0630563ABDC5}" type="pres">
      <dgm:prSet presAssocID="{2B0FB20C-DFFA-4958-8B86-8D6683DE808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9013FE8-9AA5-4B47-9B94-CF10E67021EF}" type="pres">
      <dgm:prSet presAssocID="{DDAE6FA5-14A5-4B33-B680-7A82504A6F0A}" presName="gear1" presStyleLbl="node1" presStyleIdx="0" presStyleCnt="3">
        <dgm:presLayoutVars>
          <dgm:chMax val="1"/>
          <dgm:bulletEnabled val="1"/>
        </dgm:presLayoutVars>
      </dgm:prSet>
      <dgm:spPr/>
    </dgm:pt>
    <dgm:pt modelId="{56487DD9-8574-42F0-9B5E-679885B78B2F}" type="pres">
      <dgm:prSet presAssocID="{DDAE6FA5-14A5-4B33-B680-7A82504A6F0A}" presName="gear1srcNode" presStyleLbl="node1" presStyleIdx="0" presStyleCnt="3"/>
      <dgm:spPr/>
    </dgm:pt>
    <dgm:pt modelId="{8277D6B5-BDC5-4150-A835-5A5B7CA306EA}" type="pres">
      <dgm:prSet presAssocID="{DDAE6FA5-14A5-4B33-B680-7A82504A6F0A}" presName="gear1dstNode" presStyleLbl="node1" presStyleIdx="0" presStyleCnt="3"/>
      <dgm:spPr/>
    </dgm:pt>
    <dgm:pt modelId="{B145A2FA-4892-49DF-82CE-35B65CEFC866}" type="pres">
      <dgm:prSet presAssocID="{A6D67AD2-FD43-4517-9A9B-329E2246E4DE}" presName="gear2" presStyleLbl="node1" presStyleIdx="1" presStyleCnt="3">
        <dgm:presLayoutVars>
          <dgm:chMax val="1"/>
          <dgm:bulletEnabled val="1"/>
        </dgm:presLayoutVars>
      </dgm:prSet>
      <dgm:spPr/>
    </dgm:pt>
    <dgm:pt modelId="{7B0206E5-B5F7-448B-946F-830379B8B0B1}" type="pres">
      <dgm:prSet presAssocID="{A6D67AD2-FD43-4517-9A9B-329E2246E4DE}" presName="gear2srcNode" presStyleLbl="node1" presStyleIdx="1" presStyleCnt="3"/>
      <dgm:spPr/>
    </dgm:pt>
    <dgm:pt modelId="{D07485E8-34E2-4B3B-B5C5-3822F62F7194}" type="pres">
      <dgm:prSet presAssocID="{A6D67AD2-FD43-4517-9A9B-329E2246E4DE}" presName="gear2dstNode" presStyleLbl="node1" presStyleIdx="1" presStyleCnt="3"/>
      <dgm:spPr/>
    </dgm:pt>
    <dgm:pt modelId="{01A42B70-6CEE-46E5-B6C8-3C1FE3E2A9D5}" type="pres">
      <dgm:prSet presAssocID="{CA8B8687-99FD-4C6C-89D4-EF938D21B61E}" presName="gear3" presStyleLbl="node1" presStyleIdx="2" presStyleCnt="3" custLinFactNeighborX="7365" custLinFactNeighborY="896"/>
      <dgm:spPr/>
    </dgm:pt>
    <dgm:pt modelId="{248E9A93-E4E4-4DA0-9AB3-DC317ED288A9}" type="pres">
      <dgm:prSet presAssocID="{CA8B8687-99FD-4C6C-89D4-EF938D21B61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820F1CAF-3101-492C-AB5B-BA773D12801E}" type="pres">
      <dgm:prSet presAssocID="{CA8B8687-99FD-4C6C-89D4-EF938D21B61E}" presName="gear3srcNode" presStyleLbl="node1" presStyleIdx="2" presStyleCnt="3"/>
      <dgm:spPr/>
    </dgm:pt>
    <dgm:pt modelId="{356652CE-9B82-4CB8-A9DA-846C66ABDC16}" type="pres">
      <dgm:prSet presAssocID="{CA8B8687-99FD-4C6C-89D4-EF938D21B61E}" presName="gear3dstNode" presStyleLbl="node1" presStyleIdx="2" presStyleCnt="3"/>
      <dgm:spPr/>
    </dgm:pt>
    <dgm:pt modelId="{B1249152-A495-4593-83C8-691F1D9A930A}" type="pres">
      <dgm:prSet presAssocID="{BAB61CCD-FCEC-4C2F-8CD0-6FEA3D8EAA90}" presName="connector1" presStyleLbl="sibTrans2D1" presStyleIdx="0" presStyleCnt="3"/>
      <dgm:spPr/>
    </dgm:pt>
    <dgm:pt modelId="{CBD461CF-6FC7-4125-8561-BE913F9DD197}" type="pres">
      <dgm:prSet presAssocID="{2894AEA3-DCCA-418B-B2D3-88E7856EFD5C}" presName="connector2" presStyleLbl="sibTrans2D1" presStyleIdx="1" presStyleCnt="3"/>
      <dgm:spPr/>
    </dgm:pt>
    <dgm:pt modelId="{F46B1EAA-9A52-46D5-B09F-B2F69A0EC83E}" type="pres">
      <dgm:prSet presAssocID="{ADC2C9D4-5AD5-4890-9828-2F116B56D4F8}" presName="connector3" presStyleLbl="sibTrans2D1" presStyleIdx="2" presStyleCnt="3"/>
      <dgm:spPr/>
    </dgm:pt>
  </dgm:ptLst>
  <dgm:cxnLst>
    <dgm:cxn modelId="{2926852B-E325-46E4-9834-A44C7E63E9C4}" type="presOf" srcId="{A6D67AD2-FD43-4517-9A9B-329E2246E4DE}" destId="{B145A2FA-4892-49DF-82CE-35B65CEFC866}" srcOrd="0" destOrd="0" presId="urn:microsoft.com/office/officeart/2005/8/layout/gear1"/>
    <dgm:cxn modelId="{27ABAF60-2791-4499-BFD2-549AC511DB0F}" type="presOf" srcId="{CA8B8687-99FD-4C6C-89D4-EF938D21B61E}" destId="{356652CE-9B82-4CB8-A9DA-846C66ABDC16}" srcOrd="3" destOrd="0" presId="urn:microsoft.com/office/officeart/2005/8/layout/gear1"/>
    <dgm:cxn modelId="{A085A342-9BB3-4323-8D45-7A3897119254}" srcId="{2B0FB20C-DFFA-4958-8B86-8D6683DE808D}" destId="{CA8B8687-99FD-4C6C-89D4-EF938D21B61E}" srcOrd="2" destOrd="0" parTransId="{C994EC0D-51ED-4B3B-8556-8990622B7B90}" sibTransId="{ADC2C9D4-5AD5-4890-9828-2F116B56D4F8}"/>
    <dgm:cxn modelId="{25EE1B67-3D33-496F-B7FA-66BBCDD4A665}" srcId="{2B0FB20C-DFFA-4958-8B86-8D6683DE808D}" destId="{A6D67AD2-FD43-4517-9A9B-329E2246E4DE}" srcOrd="1" destOrd="0" parTransId="{67DCBC5B-3EBA-4AF0-A592-DA5323DB611A}" sibTransId="{2894AEA3-DCCA-418B-B2D3-88E7856EFD5C}"/>
    <dgm:cxn modelId="{1C6F4749-5B7B-446E-8F9D-C1C54331E869}" type="presOf" srcId="{A6D67AD2-FD43-4517-9A9B-329E2246E4DE}" destId="{7B0206E5-B5F7-448B-946F-830379B8B0B1}" srcOrd="1" destOrd="0" presId="urn:microsoft.com/office/officeart/2005/8/layout/gear1"/>
    <dgm:cxn modelId="{E4F8AB82-7EB7-4167-83C2-41730D699FBB}" type="presOf" srcId="{ADC2C9D4-5AD5-4890-9828-2F116B56D4F8}" destId="{F46B1EAA-9A52-46D5-B09F-B2F69A0EC83E}" srcOrd="0" destOrd="0" presId="urn:microsoft.com/office/officeart/2005/8/layout/gear1"/>
    <dgm:cxn modelId="{5C15E390-B20B-425C-92B6-F3A6E8A6E9CA}" type="presOf" srcId="{BAB61CCD-FCEC-4C2F-8CD0-6FEA3D8EAA90}" destId="{B1249152-A495-4593-83C8-691F1D9A930A}" srcOrd="0" destOrd="0" presId="urn:microsoft.com/office/officeart/2005/8/layout/gear1"/>
    <dgm:cxn modelId="{651A5C95-BC81-4504-A5BF-B03E3AC51193}" type="presOf" srcId="{DDAE6FA5-14A5-4B33-B680-7A82504A6F0A}" destId="{F9013FE8-9AA5-4B47-9B94-CF10E67021EF}" srcOrd="0" destOrd="0" presId="urn:microsoft.com/office/officeart/2005/8/layout/gear1"/>
    <dgm:cxn modelId="{4F6BA896-B449-4E89-83E3-BC0C92F95EFA}" srcId="{2B0FB20C-DFFA-4958-8B86-8D6683DE808D}" destId="{DDAE6FA5-14A5-4B33-B680-7A82504A6F0A}" srcOrd="0" destOrd="0" parTransId="{90EE8AD5-23B4-432E-8264-83AB83E05B07}" sibTransId="{BAB61CCD-FCEC-4C2F-8CD0-6FEA3D8EAA90}"/>
    <dgm:cxn modelId="{C8E2A8A2-3FB9-451C-AD74-8F744632E7E8}" type="presOf" srcId="{DDAE6FA5-14A5-4B33-B680-7A82504A6F0A}" destId="{8277D6B5-BDC5-4150-A835-5A5B7CA306EA}" srcOrd="2" destOrd="0" presId="urn:microsoft.com/office/officeart/2005/8/layout/gear1"/>
    <dgm:cxn modelId="{6D91EDA7-1216-43F1-AD73-A791FDCCA1AA}" type="presOf" srcId="{CA8B8687-99FD-4C6C-89D4-EF938D21B61E}" destId="{820F1CAF-3101-492C-AB5B-BA773D12801E}" srcOrd="2" destOrd="0" presId="urn:microsoft.com/office/officeart/2005/8/layout/gear1"/>
    <dgm:cxn modelId="{2635EFB0-C441-4CF5-A722-CF77F9CBDCE8}" type="presOf" srcId="{2B0FB20C-DFFA-4958-8B86-8D6683DE808D}" destId="{5A8D8712-469D-442E-9542-0630563ABDC5}" srcOrd="0" destOrd="0" presId="urn:microsoft.com/office/officeart/2005/8/layout/gear1"/>
    <dgm:cxn modelId="{4FD31DC3-0E16-4497-A187-291198AE2E76}" type="presOf" srcId="{DDAE6FA5-14A5-4B33-B680-7A82504A6F0A}" destId="{56487DD9-8574-42F0-9B5E-679885B78B2F}" srcOrd="1" destOrd="0" presId="urn:microsoft.com/office/officeart/2005/8/layout/gear1"/>
    <dgm:cxn modelId="{4EA815CF-24A7-47AA-ABB8-E907ED2E770C}" type="presOf" srcId="{A6D67AD2-FD43-4517-9A9B-329E2246E4DE}" destId="{D07485E8-34E2-4B3B-B5C5-3822F62F7194}" srcOrd="2" destOrd="0" presId="urn:microsoft.com/office/officeart/2005/8/layout/gear1"/>
    <dgm:cxn modelId="{E056F4DB-8533-4E4D-8E5B-AD16E77AD03E}" type="presOf" srcId="{2894AEA3-DCCA-418B-B2D3-88E7856EFD5C}" destId="{CBD461CF-6FC7-4125-8561-BE913F9DD197}" srcOrd="0" destOrd="0" presId="urn:microsoft.com/office/officeart/2005/8/layout/gear1"/>
    <dgm:cxn modelId="{84C404F7-4C08-425B-ACFE-FE2151004683}" type="presOf" srcId="{CA8B8687-99FD-4C6C-89D4-EF938D21B61E}" destId="{01A42B70-6CEE-46E5-B6C8-3C1FE3E2A9D5}" srcOrd="0" destOrd="0" presId="urn:microsoft.com/office/officeart/2005/8/layout/gear1"/>
    <dgm:cxn modelId="{29490EFB-F450-49B2-8653-E926A2B0A049}" type="presOf" srcId="{CA8B8687-99FD-4C6C-89D4-EF938D21B61E}" destId="{248E9A93-E4E4-4DA0-9AB3-DC317ED288A9}" srcOrd="1" destOrd="0" presId="urn:microsoft.com/office/officeart/2005/8/layout/gear1"/>
    <dgm:cxn modelId="{82EED56A-4ACF-4DFF-93E0-C03637DD6043}" type="presParOf" srcId="{5A8D8712-469D-442E-9542-0630563ABDC5}" destId="{F9013FE8-9AA5-4B47-9B94-CF10E67021EF}" srcOrd="0" destOrd="0" presId="urn:microsoft.com/office/officeart/2005/8/layout/gear1"/>
    <dgm:cxn modelId="{F40C82A0-C0CB-471C-94C0-BE868B495232}" type="presParOf" srcId="{5A8D8712-469D-442E-9542-0630563ABDC5}" destId="{56487DD9-8574-42F0-9B5E-679885B78B2F}" srcOrd="1" destOrd="0" presId="urn:microsoft.com/office/officeart/2005/8/layout/gear1"/>
    <dgm:cxn modelId="{E70B0AB6-44F7-4AE6-B8FE-A7EC06864F29}" type="presParOf" srcId="{5A8D8712-469D-442E-9542-0630563ABDC5}" destId="{8277D6B5-BDC5-4150-A835-5A5B7CA306EA}" srcOrd="2" destOrd="0" presId="urn:microsoft.com/office/officeart/2005/8/layout/gear1"/>
    <dgm:cxn modelId="{E49EA3C9-8AD7-4E97-AD88-26DED15E4BCC}" type="presParOf" srcId="{5A8D8712-469D-442E-9542-0630563ABDC5}" destId="{B145A2FA-4892-49DF-82CE-35B65CEFC866}" srcOrd="3" destOrd="0" presId="urn:microsoft.com/office/officeart/2005/8/layout/gear1"/>
    <dgm:cxn modelId="{C8495918-6381-4A51-8EF8-0C5838E21A3B}" type="presParOf" srcId="{5A8D8712-469D-442E-9542-0630563ABDC5}" destId="{7B0206E5-B5F7-448B-946F-830379B8B0B1}" srcOrd="4" destOrd="0" presId="urn:microsoft.com/office/officeart/2005/8/layout/gear1"/>
    <dgm:cxn modelId="{84212AE1-695B-4E97-926B-537F5DA9F870}" type="presParOf" srcId="{5A8D8712-469D-442E-9542-0630563ABDC5}" destId="{D07485E8-34E2-4B3B-B5C5-3822F62F7194}" srcOrd="5" destOrd="0" presId="urn:microsoft.com/office/officeart/2005/8/layout/gear1"/>
    <dgm:cxn modelId="{D2BD24CB-5480-4E37-9BAB-C53389CE1B92}" type="presParOf" srcId="{5A8D8712-469D-442E-9542-0630563ABDC5}" destId="{01A42B70-6CEE-46E5-B6C8-3C1FE3E2A9D5}" srcOrd="6" destOrd="0" presId="urn:microsoft.com/office/officeart/2005/8/layout/gear1"/>
    <dgm:cxn modelId="{71DE3454-B7B5-4989-97D4-E706EA4FB00A}" type="presParOf" srcId="{5A8D8712-469D-442E-9542-0630563ABDC5}" destId="{248E9A93-E4E4-4DA0-9AB3-DC317ED288A9}" srcOrd="7" destOrd="0" presId="urn:microsoft.com/office/officeart/2005/8/layout/gear1"/>
    <dgm:cxn modelId="{185A538F-EE9A-4CE1-9B26-43D66E91E982}" type="presParOf" srcId="{5A8D8712-469D-442E-9542-0630563ABDC5}" destId="{820F1CAF-3101-492C-AB5B-BA773D12801E}" srcOrd="8" destOrd="0" presId="urn:microsoft.com/office/officeart/2005/8/layout/gear1"/>
    <dgm:cxn modelId="{FD61063D-0F9E-4CCD-8F60-BBD26BD6E08D}" type="presParOf" srcId="{5A8D8712-469D-442E-9542-0630563ABDC5}" destId="{356652CE-9B82-4CB8-A9DA-846C66ABDC16}" srcOrd="9" destOrd="0" presId="urn:microsoft.com/office/officeart/2005/8/layout/gear1"/>
    <dgm:cxn modelId="{8831853E-0E9D-443F-B709-170D70E3557F}" type="presParOf" srcId="{5A8D8712-469D-442E-9542-0630563ABDC5}" destId="{B1249152-A495-4593-83C8-691F1D9A930A}" srcOrd="10" destOrd="0" presId="urn:microsoft.com/office/officeart/2005/8/layout/gear1"/>
    <dgm:cxn modelId="{5E7B2122-3458-4910-AD9E-815AE641068C}" type="presParOf" srcId="{5A8D8712-469D-442E-9542-0630563ABDC5}" destId="{CBD461CF-6FC7-4125-8561-BE913F9DD197}" srcOrd="11" destOrd="0" presId="urn:microsoft.com/office/officeart/2005/8/layout/gear1"/>
    <dgm:cxn modelId="{694EC838-8C23-4975-B4B5-C9088AAD5D20}" type="presParOf" srcId="{5A8D8712-469D-442E-9542-0630563ABDC5}" destId="{F46B1EAA-9A52-46D5-B09F-B2F69A0EC83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0FB20C-DFFA-4958-8B86-8D6683DE808D}" type="doc">
      <dgm:prSet loTypeId="urn:microsoft.com/office/officeart/2005/8/layout/gear1" loCatId="cycle" qsTypeId="urn:microsoft.com/office/officeart/2009/2/quickstyle/3d8" qsCatId="3D" csTypeId="urn:microsoft.com/office/officeart/2005/8/colors/accent2_1" csCatId="accent2" phldr="1"/>
      <dgm:spPr>
        <a:scene3d>
          <a:camera prst="isometricOffAxis2Left" zoom="82000">
            <a:rot lat="1042006" lon="615927" rev="21311577"/>
          </a:camera>
          <a:lightRig rig="morning" dir="t">
            <a:rot lat="0" lon="0" rev="20400000"/>
          </a:lightRig>
        </a:scene3d>
      </dgm:spPr>
    </dgm:pt>
    <dgm:pt modelId="{DDAE6FA5-14A5-4B33-B680-7A82504A6F0A}">
      <dgm:prSet phldrT="[Text]" custT="1"/>
      <dgm:spPr/>
      <dgm:t>
        <a:bodyPr/>
        <a:lstStyle/>
        <a:p>
          <a:r>
            <a:rPr lang="cs-CZ" sz="2400" dirty="0">
              <a:ln/>
            </a:rPr>
            <a:t>POŘÁD DOKOLA</a:t>
          </a:r>
        </a:p>
      </dgm:t>
    </dgm:pt>
    <dgm:pt modelId="{90EE8AD5-23B4-432E-8264-83AB83E05B07}" type="parTrans" cxnId="{4F6BA896-B449-4E89-83E3-BC0C92F95EFA}">
      <dgm:prSet/>
      <dgm:spPr/>
      <dgm:t>
        <a:bodyPr/>
        <a:lstStyle/>
        <a:p>
          <a:endParaRPr lang="cs-CZ" sz="1200">
            <a:ln>
              <a:solidFill>
                <a:srgbClr val="FF0000"/>
              </a:solidFill>
            </a:ln>
          </a:endParaRPr>
        </a:p>
      </dgm:t>
    </dgm:pt>
    <dgm:pt modelId="{BAB61CCD-FCEC-4C2F-8CD0-6FEA3D8EAA90}" type="sibTrans" cxnId="{4F6BA896-B449-4E89-83E3-BC0C92F95EFA}">
      <dgm:prSet/>
      <dgm:spPr/>
      <dgm:t>
        <a:bodyPr/>
        <a:lstStyle/>
        <a:p>
          <a:endParaRPr lang="cs-CZ" sz="1200">
            <a:ln>
              <a:solidFill>
                <a:srgbClr val="FF0000"/>
              </a:solidFill>
            </a:ln>
          </a:endParaRPr>
        </a:p>
      </dgm:t>
    </dgm:pt>
    <dgm:pt modelId="{EF5192C9-338D-4C10-A4A5-A1656A60E83A}">
      <dgm:prSet phldrT="[Text]" custT="1"/>
      <dgm:spPr/>
      <dgm:t>
        <a:bodyPr/>
        <a:lstStyle/>
        <a:p>
          <a:r>
            <a:rPr lang="cs-CZ" sz="1200" dirty="0">
              <a:ln/>
            </a:rPr>
            <a:t>NAKRM, PŘEBAL, PŘEVLÉKNI</a:t>
          </a:r>
        </a:p>
      </dgm:t>
    </dgm:pt>
    <dgm:pt modelId="{A7921A8B-8272-40D9-9C94-D1CCAC66FE1F}" type="parTrans" cxnId="{89919DC2-2ACB-4DAA-8B1C-3E0B4AD380EC}">
      <dgm:prSet/>
      <dgm:spPr/>
      <dgm:t>
        <a:bodyPr/>
        <a:lstStyle/>
        <a:p>
          <a:endParaRPr lang="cs-CZ" sz="1200">
            <a:ln>
              <a:solidFill>
                <a:srgbClr val="FF0000"/>
              </a:solidFill>
            </a:ln>
          </a:endParaRPr>
        </a:p>
      </dgm:t>
    </dgm:pt>
    <dgm:pt modelId="{CF1442B6-769B-4BA9-9D1C-BCA9F8C36FE8}" type="sibTrans" cxnId="{89919DC2-2ACB-4DAA-8B1C-3E0B4AD380EC}">
      <dgm:prSet/>
      <dgm:spPr/>
      <dgm:t>
        <a:bodyPr/>
        <a:lstStyle/>
        <a:p>
          <a:endParaRPr lang="cs-CZ" sz="1200">
            <a:ln>
              <a:solidFill>
                <a:srgbClr val="FF0000"/>
              </a:solidFill>
            </a:ln>
          </a:endParaRPr>
        </a:p>
      </dgm:t>
    </dgm:pt>
    <dgm:pt modelId="{AEE73C5F-26AF-416A-B49A-660495BD7A75}">
      <dgm:prSet phldrT="[Text]" custT="1"/>
      <dgm:spPr/>
      <dgm:t>
        <a:bodyPr/>
        <a:lstStyle/>
        <a:p>
          <a:r>
            <a:rPr lang="cs-CZ" sz="1200" dirty="0">
              <a:ln/>
            </a:rPr>
            <a:t>OBSTAREJ JÍDLO,LÉKY, PENÍZE</a:t>
          </a:r>
        </a:p>
      </dgm:t>
    </dgm:pt>
    <dgm:pt modelId="{C0DAA2DD-12B6-4579-BE63-008D336A2B77}" type="parTrans" cxnId="{E7083647-F545-4443-B88E-7D88D89BF30B}">
      <dgm:prSet/>
      <dgm:spPr/>
      <dgm:t>
        <a:bodyPr/>
        <a:lstStyle/>
        <a:p>
          <a:endParaRPr lang="cs-CZ" sz="1200"/>
        </a:p>
      </dgm:t>
    </dgm:pt>
    <dgm:pt modelId="{D3E8BE87-623F-4085-8C18-555BB4AF0CB8}" type="sibTrans" cxnId="{E7083647-F545-4443-B88E-7D88D89BF30B}">
      <dgm:prSet/>
      <dgm:spPr/>
      <dgm:t>
        <a:bodyPr/>
        <a:lstStyle/>
        <a:p>
          <a:endParaRPr lang="cs-CZ" sz="1200"/>
        </a:p>
      </dgm:t>
    </dgm:pt>
    <dgm:pt modelId="{5A8D8712-469D-442E-9542-0630563ABDC5}" type="pres">
      <dgm:prSet presAssocID="{2B0FB20C-DFFA-4958-8B86-8D6683DE808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9013FE8-9AA5-4B47-9B94-CF10E67021EF}" type="pres">
      <dgm:prSet presAssocID="{DDAE6FA5-14A5-4B33-B680-7A82504A6F0A}" presName="gear1" presStyleLbl="node1" presStyleIdx="0" presStyleCnt="3" custLinFactNeighborY="826">
        <dgm:presLayoutVars>
          <dgm:chMax val="1"/>
          <dgm:bulletEnabled val="1"/>
        </dgm:presLayoutVars>
      </dgm:prSet>
      <dgm:spPr/>
    </dgm:pt>
    <dgm:pt modelId="{56487DD9-8574-42F0-9B5E-679885B78B2F}" type="pres">
      <dgm:prSet presAssocID="{DDAE6FA5-14A5-4B33-B680-7A82504A6F0A}" presName="gear1srcNode" presStyleLbl="node1" presStyleIdx="0" presStyleCnt="3"/>
      <dgm:spPr/>
    </dgm:pt>
    <dgm:pt modelId="{8277D6B5-BDC5-4150-A835-5A5B7CA306EA}" type="pres">
      <dgm:prSet presAssocID="{DDAE6FA5-14A5-4B33-B680-7A82504A6F0A}" presName="gear1dstNode" presStyleLbl="node1" presStyleIdx="0" presStyleCnt="3"/>
      <dgm:spPr/>
    </dgm:pt>
    <dgm:pt modelId="{F142859C-AA26-425B-98E5-B1683AFC70A1}" type="pres">
      <dgm:prSet presAssocID="{EF5192C9-338D-4C10-A4A5-A1656A60E83A}" presName="gear2" presStyleLbl="node1" presStyleIdx="1" presStyleCnt="3">
        <dgm:presLayoutVars>
          <dgm:chMax val="1"/>
          <dgm:bulletEnabled val="1"/>
        </dgm:presLayoutVars>
      </dgm:prSet>
      <dgm:spPr/>
    </dgm:pt>
    <dgm:pt modelId="{CD675B27-0339-459A-8CDB-C0B7B860A076}" type="pres">
      <dgm:prSet presAssocID="{EF5192C9-338D-4C10-A4A5-A1656A60E83A}" presName="gear2srcNode" presStyleLbl="node1" presStyleIdx="1" presStyleCnt="3"/>
      <dgm:spPr/>
    </dgm:pt>
    <dgm:pt modelId="{268820CE-72AE-46D6-A38A-F9EB8671D5A2}" type="pres">
      <dgm:prSet presAssocID="{EF5192C9-338D-4C10-A4A5-A1656A60E83A}" presName="gear2dstNode" presStyleLbl="node1" presStyleIdx="1" presStyleCnt="3"/>
      <dgm:spPr/>
    </dgm:pt>
    <dgm:pt modelId="{810C6997-5626-49B7-BCEE-8445E22FF1B0}" type="pres">
      <dgm:prSet presAssocID="{AEE73C5F-26AF-416A-B49A-660495BD7A75}" presName="gear3" presStyleLbl="node1" presStyleIdx="2" presStyleCnt="3" custLinFactNeighborX="8672" custLinFactNeighborY="3931"/>
      <dgm:spPr/>
    </dgm:pt>
    <dgm:pt modelId="{787C64E5-682D-4A5B-8763-A0B8EBF071D7}" type="pres">
      <dgm:prSet presAssocID="{AEE73C5F-26AF-416A-B49A-660495BD7A75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CCF8167A-DBB2-4C6D-9F66-F2F9BA46540E}" type="pres">
      <dgm:prSet presAssocID="{AEE73C5F-26AF-416A-B49A-660495BD7A75}" presName="gear3srcNode" presStyleLbl="node1" presStyleIdx="2" presStyleCnt="3"/>
      <dgm:spPr/>
    </dgm:pt>
    <dgm:pt modelId="{97E5A64C-07E6-4E1A-9A0A-FF7059FA3BE8}" type="pres">
      <dgm:prSet presAssocID="{AEE73C5F-26AF-416A-B49A-660495BD7A75}" presName="gear3dstNode" presStyleLbl="node1" presStyleIdx="2" presStyleCnt="3"/>
      <dgm:spPr/>
    </dgm:pt>
    <dgm:pt modelId="{B1249152-A495-4593-83C8-691F1D9A930A}" type="pres">
      <dgm:prSet presAssocID="{BAB61CCD-FCEC-4C2F-8CD0-6FEA3D8EAA90}" presName="connector1" presStyleLbl="sibTrans2D1" presStyleIdx="0" presStyleCnt="3"/>
      <dgm:spPr/>
    </dgm:pt>
    <dgm:pt modelId="{78714574-8D43-4CF8-A199-130DEC8B4B45}" type="pres">
      <dgm:prSet presAssocID="{CF1442B6-769B-4BA9-9D1C-BCA9F8C36FE8}" presName="connector2" presStyleLbl="sibTrans2D1" presStyleIdx="1" presStyleCnt="3"/>
      <dgm:spPr/>
    </dgm:pt>
    <dgm:pt modelId="{A3CFE0A6-35CD-49CC-AF7F-FC1DDBF7A981}" type="pres">
      <dgm:prSet presAssocID="{D3E8BE87-623F-4085-8C18-555BB4AF0CB8}" presName="connector3" presStyleLbl="sibTrans2D1" presStyleIdx="2" presStyleCnt="3"/>
      <dgm:spPr/>
    </dgm:pt>
  </dgm:ptLst>
  <dgm:cxnLst>
    <dgm:cxn modelId="{3D289E15-7172-4B50-BF75-38AA028B1CE6}" type="presOf" srcId="{EF5192C9-338D-4C10-A4A5-A1656A60E83A}" destId="{CD675B27-0339-459A-8CDB-C0B7B860A076}" srcOrd="1" destOrd="0" presId="urn:microsoft.com/office/officeart/2005/8/layout/gear1"/>
    <dgm:cxn modelId="{12EE893F-4252-4BA8-8D43-B2C3106F6DD0}" type="presOf" srcId="{AEE73C5F-26AF-416A-B49A-660495BD7A75}" destId="{CCF8167A-DBB2-4C6D-9F66-F2F9BA46540E}" srcOrd="2" destOrd="0" presId="urn:microsoft.com/office/officeart/2005/8/layout/gear1"/>
    <dgm:cxn modelId="{E7083647-F545-4443-B88E-7D88D89BF30B}" srcId="{2B0FB20C-DFFA-4958-8B86-8D6683DE808D}" destId="{AEE73C5F-26AF-416A-B49A-660495BD7A75}" srcOrd="2" destOrd="0" parTransId="{C0DAA2DD-12B6-4579-BE63-008D336A2B77}" sibTransId="{D3E8BE87-623F-4085-8C18-555BB4AF0CB8}"/>
    <dgm:cxn modelId="{C4884647-E855-499E-ABFF-A8E9E17EB756}" type="presOf" srcId="{AEE73C5F-26AF-416A-B49A-660495BD7A75}" destId="{787C64E5-682D-4A5B-8763-A0B8EBF071D7}" srcOrd="1" destOrd="0" presId="urn:microsoft.com/office/officeart/2005/8/layout/gear1"/>
    <dgm:cxn modelId="{873D5C71-2635-48B8-BB6C-3A82D7E4E5CA}" type="presOf" srcId="{D3E8BE87-623F-4085-8C18-555BB4AF0CB8}" destId="{A3CFE0A6-35CD-49CC-AF7F-FC1DDBF7A981}" srcOrd="0" destOrd="0" presId="urn:microsoft.com/office/officeart/2005/8/layout/gear1"/>
    <dgm:cxn modelId="{CBE4307F-0E33-4163-9EA0-89A6B042CC05}" type="presOf" srcId="{AEE73C5F-26AF-416A-B49A-660495BD7A75}" destId="{810C6997-5626-49B7-BCEE-8445E22FF1B0}" srcOrd="0" destOrd="0" presId="urn:microsoft.com/office/officeart/2005/8/layout/gear1"/>
    <dgm:cxn modelId="{5C15E390-B20B-425C-92B6-F3A6E8A6E9CA}" type="presOf" srcId="{BAB61CCD-FCEC-4C2F-8CD0-6FEA3D8EAA90}" destId="{B1249152-A495-4593-83C8-691F1D9A930A}" srcOrd="0" destOrd="0" presId="urn:microsoft.com/office/officeart/2005/8/layout/gear1"/>
    <dgm:cxn modelId="{651A5C95-BC81-4504-A5BF-B03E3AC51193}" type="presOf" srcId="{DDAE6FA5-14A5-4B33-B680-7A82504A6F0A}" destId="{F9013FE8-9AA5-4B47-9B94-CF10E67021EF}" srcOrd="0" destOrd="0" presId="urn:microsoft.com/office/officeart/2005/8/layout/gear1"/>
    <dgm:cxn modelId="{4F6BA896-B449-4E89-83E3-BC0C92F95EFA}" srcId="{2B0FB20C-DFFA-4958-8B86-8D6683DE808D}" destId="{DDAE6FA5-14A5-4B33-B680-7A82504A6F0A}" srcOrd="0" destOrd="0" parTransId="{90EE8AD5-23B4-432E-8264-83AB83E05B07}" sibTransId="{BAB61CCD-FCEC-4C2F-8CD0-6FEA3D8EAA90}"/>
    <dgm:cxn modelId="{C8E2A8A2-3FB9-451C-AD74-8F744632E7E8}" type="presOf" srcId="{DDAE6FA5-14A5-4B33-B680-7A82504A6F0A}" destId="{8277D6B5-BDC5-4150-A835-5A5B7CA306EA}" srcOrd="2" destOrd="0" presId="urn:microsoft.com/office/officeart/2005/8/layout/gear1"/>
    <dgm:cxn modelId="{FDFCD7A3-9EAE-44BD-9618-C466CC924CC0}" type="presOf" srcId="{EF5192C9-338D-4C10-A4A5-A1656A60E83A}" destId="{268820CE-72AE-46D6-A38A-F9EB8671D5A2}" srcOrd="2" destOrd="0" presId="urn:microsoft.com/office/officeart/2005/8/layout/gear1"/>
    <dgm:cxn modelId="{2635EFB0-C441-4CF5-A722-CF77F9CBDCE8}" type="presOf" srcId="{2B0FB20C-DFFA-4958-8B86-8D6683DE808D}" destId="{5A8D8712-469D-442E-9542-0630563ABDC5}" srcOrd="0" destOrd="0" presId="urn:microsoft.com/office/officeart/2005/8/layout/gear1"/>
    <dgm:cxn modelId="{F6F9E0B6-D3D7-4987-AE84-43C2F022F688}" type="presOf" srcId="{CF1442B6-769B-4BA9-9D1C-BCA9F8C36FE8}" destId="{78714574-8D43-4CF8-A199-130DEC8B4B45}" srcOrd="0" destOrd="0" presId="urn:microsoft.com/office/officeart/2005/8/layout/gear1"/>
    <dgm:cxn modelId="{89919DC2-2ACB-4DAA-8B1C-3E0B4AD380EC}" srcId="{2B0FB20C-DFFA-4958-8B86-8D6683DE808D}" destId="{EF5192C9-338D-4C10-A4A5-A1656A60E83A}" srcOrd="1" destOrd="0" parTransId="{A7921A8B-8272-40D9-9C94-D1CCAC66FE1F}" sibTransId="{CF1442B6-769B-4BA9-9D1C-BCA9F8C36FE8}"/>
    <dgm:cxn modelId="{4FD31DC3-0E16-4497-A187-291198AE2E76}" type="presOf" srcId="{DDAE6FA5-14A5-4B33-B680-7A82504A6F0A}" destId="{56487DD9-8574-42F0-9B5E-679885B78B2F}" srcOrd="1" destOrd="0" presId="urn:microsoft.com/office/officeart/2005/8/layout/gear1"/>
    <dgm:cxn modelId="{39007FF4-C08A-49CF-A8AA-DD03029FE7D3}" type="presOf" srcId="{EF5192C9-338D-4C10-A4A5-A1656A60E83A}" destId="{F142859C-AA26-425B-98E5-B1683AFC70A1}" srcOrd="0" destOrd="0" presId="urn:microsoft.com/office/officeart/2005/8/layout/gear1"/>
    <dgm:cxn modelId="{D4EDE9FA-9BFE-476A-81B1-59DA2BC0F49A}" type="presOf" srcId="{AEE73C5F-26AF-416A-B49A-660495BD7A75}" destId="{97E5A64C-07E6-4E1A-9A0A-FF7059FA3BE8}" srcOrd="3" destOrd="0" presId="urn:microsoft.com/office/officeart/2005/8/layout/gear1"/>
    <dgm:cxn modelId="{82EED56A-4ACF-4DFF-93E0-C03637DD6043}" type="presParOf" srcId="{5A8D8712-469D-442E-9542-0630563ABDC5}" destId="{F9013FE8-9AA5-4B47-9B94-CF10E67021EF}" srcOrd="0" destOrd="0" presId="urn:microsoft.com/office/officeart/2005/8/layout/gear1"/>
    <dgm:cxn modelId="{F40C82A0-C0CB-471C-94C0-BE868B495232}" type="presParOf" srcId="{5A8D8712-469D-442E-9542-0630563ABDC5}" destId="{56487DD9-8574-42F0-9B5E-679885B78B2F}" srcOrd="1" destOrd="0" presId="urn:microsoft.com/office/officeart/2005/8/layout/gear1"/>
    <dgm:cxn modelId="{E70B0AB6-44F7-4AE6-B8FE-A7EC06864F29}" type="presParOf" srcId="{5A8D8712-469D-442E-9542-0630563ABDC5}" destId="{8277D6B5-BDC5-4150-A835-5A5B7CA306EA}" srcOrd="2" destOrd="0" presId="urn:microsoft.com/office/officeart/2005/8/layout/gear1"/>
    <dgm:cxn modelId="{ADE24B27-63E1-4FC9-BB01-BAE7D9CD93D0}" type="presParOf" srcId="{5A8D8712-469D-442E-9542-0630563ABDC5}" destId="{F142859C-AA26-425B-98E5-B1683AFC70A1}" srcOrd="3" destOrd="0" presId="urn:microsoft.com/office/officeart/2005/8/layout/gear1"/>
    <dgm:cxn modelId="{C30AFD01-9216-414D-A5C7-6F3EAAF78E52}" type="presParOf" srcId="{5A8D8712-469D-442E-9542-0630563ABDC5}" destId="{CD675B27-0339-459A-8CDB-C0B7B860A076}" srcOrd="4" destOrd="0" presId="urn:microsoft.com/office/officeart/2005/8/layout/gear1"/>
    <dgm:cxn modelId="{3C2736AF-EB9A-4C7D-8017-D75CE04A7F5B}" type="presParOf" srcId="{5A8D8712-469D-442E-9542-0630563ABDC5}" destId="{268820CE-72AE-46D6-A38A-F9EB8671D5A2}" srcOrd="5" destOrd="0" presId="urn:microsoft.com/office/officeart/2005/8/layout/gear1"/>
    <dgm:cxn modelId="{89E28BB0-1086-48C0-A8CE-A1C0470A9C5B}" type="presParOf" srcId="{5A8D8712-469D-442E-9542-0630563ABDC5}" destId="{810C6997-5626-49B7-BCEE-8445E22FF1B0}" srcOrd="6" destOrd="0" presId="urn:microsoft.com/office/officeart/2005/8/layout/gear1"/>
    <dgm:cxn modelId="{76286EE7-DB88-45F1-BD91-4A5CA1DBD32B}" type="presParOf" srcId="{5A8D8712-469D-442E-9542-0630563ABDC5}" destId="{787C64E5-682D-4A5B-8763-A0B8EBF071D7}" srcOrd="7" destOrd="0" presId="urn:microsoft.com/office/officeart/2005/8/layout/gear1"/>
    <dgm:cxn modelId="{39B2E6DE-891E-41C9-933E-AC1BFF285CAA}" type="presParOf" srcId="{5A8D8712-469D-442E-9542-0630563ABDC5}" destId="{CCF8167A-DBB2-4C6D-9F66-F2F9BA46540E}" srcOrd="8" destOrd="0" presId="urn:microsoft.com/office/officeart/2005/8/layout/gear1"/>
    <dgm:cxn modelId="{5117BCF3-D13D-4BA9-A481-1B2189C8EFFE}" type="presParOf" srcId="{5A8D8712-469D-442E-9542-0630563ABDC5}" destId="{97E5A64C-07E6-4E1A-9A0A-FF7059FA3BE8}" srcOrd="9" destOrd="0" presId="urn:microsoft.com/office/officeart/2005/8/layout/gear1"/>
    <dgm:cxn modelId="{8831853E-0E9D-443F-B709-170D70E3557F}" type="presParOf" srcId="{5A8D8712-469D-442E-9542-0630563ABDC5}" destId="{B1249152-A495-4593-83C8-691F1D9A930A}" srcOrd="10" destOrd="0" presId="urn:microsoft.com/office/officeart/2005/8/layout/gear1"/>
    <dgm:cxn modelId="{BFE844B1-CC28-432E-AC4B-FB74F71F8A1C}" type="presParOf" srcId="{5A8D8712-469D-442E-9542-0630563ABDC5}" destId="{78714574-8D43-4CF8-A199-130DEC8B4B45}" srcOrd="11" destOrd="0" presId="urn:microsoft.com/office/officeart/2005/8/layout/gear1"/>
    <dgm:cxn modelId="{C2EA3FFE-05EF-4ECE-80E9-3136E2EE0F29}" type="presParOf" srcId="{5A8D8712-469D-442E-9542-0630563ABDC5}" destId="{A3CFE0A6-35CD-49CC-AF7F-FC1DDBF7A98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013FE8-9AA5-4B47-9B94-CF10E67021EF}">
      <dsp:nvSpPr>
        <dsp:cNvPr id="0" name=""/>
        <dsp:cNvSpPr/>
      </dsp:nvSpPr>
      <dsp:spPr>
        <a:xfrm>
          <a:off x="1459902" y="1228328"/>
          <a:ext cx="1501290" cy="1501290"/>
        </a:xfrm>
        <a:prstGeom prst="gear9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kern="1200" dirty="0">
              <a:ln/>
            </a:rPr>
            <a:t>VYČERPÁNÍ</a:t>
          </a:r>
          <a:br>
            <a:rPr lang="cs-CZ" sz="1300" b="1" kern="1200" dirty="0">
              <a:ln/>
            </a:rPr>
          </a:br>
          <a:r>
            <a:rPr lang="cs-CZ" sz="1300" b="0" kern="1200" dirty="0">
              <a:ln/>
            </a:rPr>
            <a:t>BEZNADĚJ</a:t>
          </a:r>
        </a:p>
      </dsp:txBody>
      <dsp:txXfrm>
        <a:off x="1761728" y="1579998"/>
        <a:ext cx="897638" cy="771694"/>
      </dsp:txXfrm>
    </dsp:sp>
    <dsp:sp modelId="{B145A2FA-4892-49DF-82CE-35B65CEFC866}">
      <dsp:nvSpPr>
        <dsp:cNvPr id="0" name=""/>
        <dsp:cNvSpPr/>
      </dsp:nvSpPr>
      <dsp:spPr>
        <a:xfrm>
          <a:off x="586424" y="873478"/>
          <a:ext cx="1091847" cy="1091847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ln/>
            </a:rPr>
            <a:t>ÚNAVA</a:t>
          </a:r>
          <a:br>
            <a:rPr lang="cs-CZ" sz="1300" kern="1200" dirty="0">
              <a:ln/>
            </a:rPr>
          </a:br>
          <a:r>
            <a:rPr lang="cs-CZ" sz="1300" kern="1200" dirty="0">
              <a:ln/>
            </a:rPr>
            <a:t>OBAVY</a:t>
          </a:r>
        </a:p>
      </dsp:txBody>
      <dsp:txXfrm>
        <a:off x="861300" y="1150015"/>
        <a:ext cx="542095" cy="538773"/>
      </dsp:txXfrm>
    </dsp:sp>
    <dsp:sp modelId="{01A42B70-6CEE-46E5-B6C8-3C1FE3E2A9D5}">
      <dsp:nvSpPr>
        <dsp:cNvPr id="0" name=""/>
        <dsp:cNvSpPr/>
      </dsp:nvSpPr>
      <dsp:spPr>
        <a:xfrm rot="20700000">
          <a:off x="1294468" y="131954"/>
          <a:ext cx="1069787" cy="1069787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ln/>
            </a:rPr>
            <a:t>SNAHA</a:t>
          </a:r>
          <a:br>
            <a:rPr lang="cs-CZ" sz="1300" kern="1200" dirty="0">
              <a:ln/>
            </a:rPr>
          </a:br>
          <a:r>
            <a:rPr lang="cs-CZ" sz="1300" kern="1200" dirty="0">
              <a:ln/>
            </a:rPr>
            <a:t>NEVDĚK</a:t>
          </a:r>
        </a:p>
      </dsp:txBody>
      <dsp:txXfrm rot="-20700000">
        <a:off x="1529103" y="366590"/>
        <a:ext cx="600516" cy="600516"/>
      </dsp:txXfrm>
    </dsp:sp>
    <dsp:sp modelId="{B1249152-A495-4593-83C8-691F1D9A930A}">
      <dsp:nvSpPr>
        <dsp:cNvPr id="0" name=""/>
        <dsp:cNvSpPr/>
      </dsp:nvSpPr>
      <dsp:spPr>
        <a:xfrm>
          <a:off x="1329123" y="1010376"/>
          <a:ext cx="1921651" cy="1921651"/>
        </a:xfrm>
        <a:prstGeom prst="circularArrow">
          <a:avLst>
            <a:gd name="adj1" fmla="val 4688"/>
            <a:gd name="adj2" fmla="val 299029"/>
            <a:gd name="adj3" fmla="val 2466544"/>
            <a:gd name="adj4" fmla="val 15972640"/>
            <a:gd name="adj5" fmla="val 546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D461CF-6FC7-4125-8561-BE913F9DD197}">
      <dsp:nvSpPr>
        <dsp:cNvPr id="0" name=""/>
        <dsp:cNvSpPr/>
      </dsp:nvSpPr>
      <dsp:spPr>
        <a:xfrm>
          <a:off x="393060" y="638179"/>
          <a:ext cx="1396200" cy="139620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6B1EAA-9A52-46D5-B09F-B2F69A0EC83E}">
      <dsp:nvSpPr>
        <dsp:cNvPr id="0" name=""/>
        <dsp:cNvSpPr/>
      </dsp:nvSpPr>
      <dsp:spPr>
        <a:xfrm>
          <a:off x="950517" y="-107823"/>
          <a:ext cx="1505384" cy="150538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013FE8-9AA5-4B47-9B94-CF10E67021EF}">
      <dsp:nvSpPr>
        <dsp:cNvPr id="0" name=""/>
        <dsp:cNvSpPr/>
      </dsp:nvSpPr>
      <dsp:spPr>
        <a:xfrm>
          <a:off x="1897628" y="1589362"/>
          <a:ext cx="1942553" cy="1942553"/>
        </a:xfrm>
        <a:prstGeom prst="gear9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Left" zoom="82000">
            <a:rot lat="1042006" lon="615927" rev="21311577"/>
          </a:camera>
          <a:lightRig rig="morning" dir="t">
            <a:rot lat="0" lon="0" rev="204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n/>
            </a:rPr>
            <a:t>POŘÁD DOKOLA</a:t>
          </a:r>
        </a:p>
      </dsp:txBody>
      <dsp:txXfrm>
        <a:off x="2288168" y="2044396"/>
        <a:ext cx="1161473" cy="998512"/>
      </dsp:txXfrm>
    </dsp:sp>
    <dsp:sp modelId="{F142859C-AA26-425B-98E5-B1683AFC70A1}">
      <dsp:nvSpPr>
        <dsp:cNvPr id="0" name=""/>
        <dsp:cNvSpPr/>
      </dsp:nvSpPr>
      <dsp:spPr>
        <a:xfrm>
          <a:off x="767415" y="1130213"/>
          <a:ext cx="1412766" cy="1412766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Left" zoom="82000">
            <a:rot lat="1042006" lon="615927" rev="21311577"/>
          </a:camera>
          <a:lightRig rig="morning" dir="t">
            <a:rot lat="0" lon="0" rev="204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ln/>
            </a:rPr>
            <a:t>NAKRM, PŘEBAL, PŘEVLÉKNI</a:t>
          </a:r>
        </a:p>
      </dsp:txBody>
      <dsp:txXfrm>
        <a:off x="1123083" y="1488031"/>
        <a:ext cx="701430" cy="697130"/>
      </dsp:txXfrm>
    </dsp:sp>
    <dsp:sp modelId="{810C6997-5626-49B7-BCEE-8445E22FF1B0}">
      <dsp:nvSpPr>
        <dsp:cNvPr id="0" name=""/>
        <dsp:cNvSpPr/>
      </dsp:nvSpPr>
      <dsp:spPr>
        <a:xfrm rot="20700000">
          <a:off x="1705726" y="222191"/>
          <a:ext cx="1384222" cy="1384222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Left" zoom="82000">
            <a:rot lat="1042006" lon="615927" rev="21311577"/>
          </a:camera>
          <a:lightRig rig="morning" dir="t">
            <a:rot lat="0" lon="0" rev="204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ln/>
            </a:rPr>
            <a:t>OBSTAREJ JÍDLO,LÉKY, PENÍZE</a:t>
          </a:r>
        </a:p>
      </dsp:txBody>
      <dsp:txXfrm rot="-20700000">
        <a:off x="2009327" y="525792"/>
        <a:ext cx="777021" cy="777021"/>
      </dsp:txXfrm>
    </dsp:sp>
    <dsp:sp modelId="{B1249152-A495-4593-83C8-691F1D9A930A}">
      <dsp:nvSpPr>
        <dsp:cNvPr id="0" name=""/>
        <dsp:cNvSpPr/>
      </dsp:nvSpPr>
      <dsp:spPr>
        <a:xfrm>
          <a:off x="1741122" y="1300270"/>
          <a:ext cx="2486468" cy="2486468"/>
        </a:xfrm>
        <a:prstGeom prst="circularArrow">
          <a:avLst>
            <a:gd name="adj1" fmla="val 4687"/>
            <a:gd name="adj2" fmla="val 299029"/>
            <a:gd name="adj3" fmla="val 2498109"/>
            <a:gd name="adj4" fmla="val 15900737"/>
            <a:gd name="adj5" fmla="val 546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Left" zoom="82000">
            <a:rot lat="1042006" lon="615927" rev="21311577"/>
          </a:camera>
          <a:lightRig rig="morning" dir="t">
            <a:rot lat="0" lon="0" rev="20400000"/>
          </a:lightRig>
        </a:scene3d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714574-8D43-4CF8-A199-130DEC8B4B45}">
      <dsp:nvSpPr>
        <dsp:cNvPr id="0" name=""/>
        <dsp:cNvSpPr/>
      </dsp:nvSpPr>
      <dsp:spPr>
        <a:xfrm>
          <a:off x="517216" y="820464"/>
          <a:ext cx="1806575" cy="180657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Left" zoom="82000">
            <a:rot lat="1042006" lon="615927" rev="21311577"/>
          </a:camera>
          <a:lightRig rig="morning" dir="t">
            <a:rot lat="0" lon="0" rev="20400000"/>
          </a:lightRig>
        </a:scene3d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CFE0A6-35CD-49CC-AF7F-FC1DDBF7A981}">
      <dsp:nvSpPr>
        <dsp:cNvPr id="0" name=""/>
        <dsp:cNvSpPr/>
      </dsp:nvSpPr>
      <dsp:spPr>
        <a:xfrm>
          <a:off x="1238523" y="-144805"/>
          <a:ext cx="1947851" cy="194785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Left" zoom="82000">
            <a:rot lat="1042006" lon="615927" rev="21311577"/>
          </a:camera>
          <a:lightRig rig="morning" dir="t">
            <a:rot lat="0" lon="0" rev="20400000"/>
          </a:lightRig>
        </a:scene3d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871" cy="50275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9" y="1"/>
            <a:ext cx="2984871" cy="50275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CA9B1AEF-1784-4EA9-8F87-5EF76FA1F067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517547"/>
            <a:ext cx="2984871" cy="50275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9" y="9517547"/>
            <a:ext cx="2984871" cy="50275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74112EEC-15F7-4FFA-8C6A-05209DBE5B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67000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871" cy="50275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9" y="1"/>
            <a:ext cx="2984871" cy="50275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A8C6CDE4-5F41-4233-9FCE-8CF8AF7CDC61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1" cy="50275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1" cy="50275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3B450A46-744D-4ADC-BEE9-DA8D8DE71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20277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50A46-744D-4ADC-BEE9-DA8D8DE712E2}" type="slidenum">
              <a:rPr lang="cs-CZ" smtClean="0"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590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0853C-A9A6-413F-B064-495BE46B08F5}" type="datetime1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Rozvoj dostupnosti a kvality sociálních služeb v Královéhradeckém kraji V    reg. č. CZ.03.2.63/0.0/0.0/15_007/0001784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A962-C1DF-429A-92F1-77E2D9895D8D}" type="datetime1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Rozvoj dostupnosti a kvality sociálních služeb v Královéhradeckém kraji V    reg. č. CZ.03.2.63/0.0/0.0/15_007/0001784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F87D-842E-4D1F-A16E-1478F4AD09EB}" type="datetime1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Rozvoj dostupnosti a kvality sociálních služeb v Královéhradeckém kraji V    reg. č. CZ.03.2.63/0.0/0.0/15_007/0001784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BC99-9A70-4CD9-BE48-589DFF20225C}" type="datetime1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Rozvoj dostupnosti a kvality sociálních služeb v Královéhradeckém kraji V    reg. č. CZ.03.2.63/0.0/0.0/15_007/0001784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95DE5-85B6-4163-BA40-7E46BBBECE20}" type="datetime1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Rozvoj dostupnosti a kvality sociálních služeb v Královéhradeckém kraji V    reg. č. CZ.03.2.63/0.0/0.0/15_007/0001784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3090-E817-4EB0-A9A2-6A3C1719E60D}" type="datetime1">
              <a:rPr lang="cs-CZ" smtClean="0"/>
              <a:t>04.05.2021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Rozvoj dostupnosti a kvality sociálních služeb v Královéhradeckém kraji V    reg. č. CZ.03.2.63/0.0/0.0/15_007/0001784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7900-5937-45F0-ACDA-345B876DBE43}" type="datetime1">
              <a:rPr lang="cs-CZ" smtClean="0"/>
              <a:t>04.05.2021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Rozvoj dostupnosti a kvality sociálních služeb v Královéhradeckém kraji V    reg. č. CZ.03.2.63/0.0/0.0/15_007/0001784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2704-8574-4CC0-B31B-D62AC20C9685}" type="datetime1">
              <a:rPr lang="cs-CZ" smtClean="0"/>
              <a:t>04.05.2021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Rozvoj dostupnosti a kvality sociálních služeb v Královéhradeckém kraji V    reg. č. CZ.03.2.63/0.0/0.0/15_007/0001784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3B6A4-E7D8-4362-9143-5AF88EC6A2D2}" type="datetime1">
              <a:rPr lang="cs-CZ" smtClean="0"/>
              <a:t>04.05.2021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Rozvoj dostupnosti a kvality sociálních služeb v Královéhradeckém kraji V    reg. č. CZ.03.2.63/0.0/0.0/15_007/0001784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0EA2-8030-433A-AA91-8F28BBC92F51}" type="datetime1">
              <a:rPr lang="cs-CZ" smtClean="0"/>
              <a:t>04.05.2021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Rozvoj dostupnosti a kvality sociálních služeb v Královéhradeckém kraji V    reg. č. CZ.03.2.63/0.0/0.0/15_007/0001784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FEAE-67E8-4B37-965C-9AB1C8F147F0}" type="datetime1">
              <a:rPr lang="cs-CZ" smtClean="0"/>
              <a:t>04.05.2021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Rozvoj dostupnosti a kvality sociálních služeb v Královéhradeckém kraji V    reg. č. CZ.03.2.63/0.0/0.0/15_007/0001784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3A2BD-568D-4242-8436-130FDAA5E9FF}" type="datetime1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Rozvoj dostupnosti a kvality sociálních služeb v Královéhradeckém kraji V    reg. č. CZ.03.2.63/0.0/0.0/15_007/0001784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71" y="6057724"/>
            <a:ext cx="8789944" cy="576064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957215" y="6009555"/>
            <a:ext cx="4989461" cy="796925"/>
          </a:xfrm>
        </p:spPr>
        <p:txBody>
          <a:bodyPr/>
          <a:lstStyle/>
          <a:p>
            <a:pPr algn="l"/>
            <a:r>
              <a:rPr lang="cs-CZ" sz="1100" i="1" dirty="0"/>
              <a:t>Projekt: Rozvoj dostupnosti a kvality sociálních služeb v Královéhradeckém kraji VII</a:t>
            </a:r>
          </a:p>
          <a:p>
            <a:pPr algn="l"/>
            <a:r>
              <a:rPr lang="cs-CZ" sz="1100" b="1" i="1" dirty="0" err="1"/>
              <a:t>reg</a:t>
            </a:r>
            <a:r>
              <a:rPr lang="cs-CZ" sz="1100" b="1" i="1" dirty="0"/>
              <a:t>. č. CZ.03.2.63/0.0/0.0/15_007/0015987</a:t>
            </a:r>
            <a:endParaRPr lang="cs-CZ" sz="1100" i="1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51520" y="6021288"/>
            <a:ext cx="8574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4486" y="3508460"/>
            <a:ext cx="5471650" cy="2112681"/>
          </a:xfrm>
        </p:spPr>
        <p:txBody>
          <a:bodyPr>
            <a:normAutofit fontScale="40000" lnSpcReduction="20000"/>
          </a:bodyPr>
          <a:lstStyle/>
          <a:p>
            <a:pPr algn="l"/>
            <a:endParaRPr lang="cs-CZ" sz="35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sz="4500" dirty="0">
                <a:solidFill>
                  <a:schemeClr val="tx1"/>
                </a:solidFill>
                <a:cs typeface="Arial" panose="020B0604020202020204" pitchFamily="34" charset="0"/>
              </a:rPr>
              <a:t>Bezpečná manipulace s nemohoucím.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sz="4500" dirty="0">
                <a:solidFill>
                  <a:schemeClr val="tx1"/>
                </a:solidFill>
                <a:cs typeface="Arial" panose="020B0604020202020204" pitchFamily="34" charset="0"/>
              </a:rPr>
              <a:t>Využívání kompenzačních pomůcek.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sz="4500" dirty="0">
                <a:solidFill>
                  <a:schemeClr val="tx1"/>
                </a:solidFill>
                <a:cs typeface="Arial" panose="020B0604020202020204" pitchFamily="34" charset="0"/>
              </a:rPr>
              <a:t>Svépomocné skupiny pečujících, odborná pomoc psychologa.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sz="4500" dirty="0">
                <a:solidFill>
                  <a:schemeClr val="tx1"/>
                </a:solidFill>
                <a:cs typeface="Arial" panose="020B0604020202020204" pitchFamily="34" charset="0"/>
              </a:rPr>
              <a:t>Základní rady z oblasti finanční podpory pečujícím.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sz="4500" dirty="0">
                <a:solidFill>
                  <a:schemeClr val="tx1"/>
                </a:solidFill>
                <a:cs typeface="Arial" panose="020B0604020202020204" pitchFamily="34" charset="0"/>
              </a:rPr>
              <a:t>Zapojení sociálních služeb a dalších zdrojů pomoci.</a:t>
            </a:r>
            <a:endParaRPr lang="cs-CZ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763688" y="695742"/>
            <a:ext cx="5272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Pomoc a podpora dlouhodobě pečujícím osobám.</a:t>
            </a:r>
            <a:endParaRPr lang="cs-CZ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196359692"/>
              </p:ext>
            </p:extLst>
          </p:nvPr>
        </p:nvGraphicFramePr>
        <p:xfrm>
          <a:off x="5868144" y="764704"/>
          <a:ext cx="3192767" cy="2729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4253228084"/>
              </p:ext>
            </p:extLst>
          </p:nvPr>
        </p:nvGraphicFramePr>
        <p:xfrm>
          <a:off x="3347864" y="1412776"/>
          <a:ext cx="4148448" cy="3531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5007" y="176265"/>
            <a:ext cx="7555385" cy="601742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JSTE UVĚZNĚNI V PÉČI O SVÉ BLÍZKÉ?</a:t>
            </a:r>
            <a:endParaRPr lang="cs-CZ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830631" y="5449073"/>
            <a:ext cx="7809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Informace na tel: 731 949 155, e-mail: pomocpecujicim@gmail.com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90" y="1003232"/>
            <a:ext cx="3378921" cy="26955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7C1866EA6950942A58CE4483D61A6D7" ma:contentTypeVersion="6" ma:contentTypeDescription="Vytvoří nový dokument" ma:contentTypeScope="" ma:versionID="53ba77fea9668e5c068d96beceaef50b">
  <xsd:schema xmlns:xsd="http://www.w3.org/2001/XMLSchema" xmlns:xs="http://www.w3.org/2001/XMLSchema" xmlns:p="http://schemas.microsoft.com/office/2006/metadata/properties" xmlns:ns2="84a29862-af82-4708-bb95-724c358ca1b8" targetNamespace="http://schemas.microsoft.com/office/2006/metadata/properties" ma:root="true" ma:fieldsID="27161a139a4f797bfeb1d44495ddd05d" ns2:_="">
    <xsd:import namespace="84a29862-af82-4708-bb95-724c358ca1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a29862-af82-4708-bb95-724c358ca1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0F3157-FDE6-4F4C-B398-FF76B4DCFE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A369FF-A611-4320-8CBB-9CE7B07C6B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a29862-af82-4708-bb95-724c358ca1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2C7FA1-4634-4078-8DA4-B1B3BB21F96A}">
  <ds:schemaRefs>
    <ds:schemaRef ds:uri="http://schemas.microsoft.com/office/infopath/2007/PartnerControls"/>
    <ds:schemaRef ds:uri="http://purl.org/dc/dcmitype/"/>
    <ds:schemaRef ds:uri="http://www.w3.org/XML/1998/namespace"/>
    <ds:schemaRef ds:uri="84a29862-af82-4708-bb95-724c358ca1b8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105</Words>
  <Application>Microsoft Office PowerPoint</Application>
  <PresentationFormat>Předvádění na obrazovce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Motiv sady Office</vt:lpstr>
      <vt:lpstr>JSTE UVĚZNĚNI V PÉČI O SVÉ BLÍZKÉ?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(MPSV);aja</dc:creator>
  <cp:lastModifiedBy>Pavlína Klůzová</cp:lastModifiedBy>
  <cp:revision>34</cp:revision>
  <cp:lastPrinted>2021-05-04T07:47:18Z</cp:lastPrinted>
  <dcterms:created xsi:type="dcterms:W3CDTF">2015-05-26T11:30:55Z</dcterms:created>
  <dcterms:modified xsi:type="dcterms:W3CDTF">2021-05-04T07:47:32Z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0x010100E7C1866EA6950942A58CE4483D61A6D7</vt:lpwstr>
  </property>
  <property fmtid="{D5CDD505-2E9C-101B-9397-08002B2CF9AE}" pid="3" name="AuthorIds_UIVersion_512">
    <vt:lpwstr>44</vt:lpwstr>
  </property>
</Properties>
</file>